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jpg>
</file>

<file path=ppt/media/image6.JP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87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49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167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8555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7933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132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378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6727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616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02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646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040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140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40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66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29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00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0F2C3-3EE1-4205-BDF6-A20EA6512777}" type="datetimeFigureOut">
              <a:rPr lang="en-US" smtClean="0"/>
              <a:t>16-Oct-15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E9328-4921-4E9B-98B5-6910CA937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279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5" Type="http://schemas.openxmlformats.org/officeDocument/2006/relationships/image" Target="../media/image2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WIL 2 </a:t>
            </a:r>
            <a:br>
              <a:rPr lang="en-ZA" dirty="0" smtClean="0"/>
            </a:br>
            <a:r>
              <a:rPr lang="en-ZA" dirty="0" smtClean="0"/>
              <a:t>PRESENTATION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 smtClean="0"/>
              <a:t>Summation of documents &amp; Program demonstration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93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Launching of our system</a:t>
            </a:r>
            <a:endParaRPr lang="en-US" dirty="0"/>
          </a:p>
        </p:txBody>
      </p:sp>
      <p:pic>
        <p:nvPicPr>
          <p:cNvPr id="4" name="Americas biggest rocket blasts off, likely carrying spy satellite (VIDEO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46400" y="2249488"/>
            <a:ext cx="6296025" cy="3541712"/>
          </a:xfrm>
        </p:spPr>
      </p:pic>
    </p:spTree>
    <p:extLst>
      <p:ext uri="{BB962C8B-B14F-4D97-AF65-F5344CB8AC3E}">
        <p14:creationId xmlns:p14="http://schemas.microsoft.com/office/powerpoint/2010/main" val="29231670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2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3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  <p:bldP spid="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Summary of </a:t>
            </a:r>
            <a:r>
              <a:rPr lang="en-ZA" dirty="0" smtClean="0"/>
              <a:t>System 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dirty="0"/>
              <a:t>Add , Delete , Update and View reports 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/>
              <a:t>Employees 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/>
              <a:t>Vehicles 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endParaRPr lang="en-ZA" dirty="0"/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/>
              <a:t>The following do not have a Delete function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/>
              <a:t>Services 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/>
              <a:t>Trips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endParaRPr lang="en-ZA" dirty="0"/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/>
              <a:t>Additional functionality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/>
              <a:t>Password Recovery through Email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8844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6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4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4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4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4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4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4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4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4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5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5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5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5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5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5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5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5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6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6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6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6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6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6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7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7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7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7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7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7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Future Plans for the </a:t>
            </a:r>
            <a:r>
              <a:rPr lang="en-ZA" dirty="0" smtClean="0"/>
              <a:t>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sz="2000" dirty="0"/>
              <a:t>Allow the application to connect to a web service and retrieve </a:t>
            </a:r>
            <a:r>
              <a:rPr lang="en-ZA" sz="2000" dirty="0" smtClean="0"/>
              <a:t>information of the weather </a:t>
            </a:r>
            <a:r>
              <a:rPr lang="en-ZA" sz="2000" dirty="0"/>
              <a:t>for a </a:t>
            </a:r>
            <a:r>
              <a:rPr lang="en-ZA" sz="2000" dirty="0" smtClean="0"/>
              <a:t>particular trips destination </a:t>
            </a:r>
            <a:r>
              <a:rPr lang="en-ZA" sz="2000" dirty="0"/>
              <a:t>on a </a:t>
            </a:r>
            <a:r>
              <a:rPr lang="en-ZA" sz="2000" dirty="0" smtClean="0"/>
              <a:t>specific day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sz="2000" dirty="0" smtClean="0"/>
              <a:t>We’d like to added in fuel expenses for each trip  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endParaRPr lang="en-ZA" sz="2000" dirty="0"/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sz="2000" dirty="0"/>
              <a:t>The user will be able to </a:t>
            </a:r>
            <a:r>
              <a:rPr lang="en-ZA" sz="2000" dirty="0" smtClean="0"/>
              <a:t>sign up </a:t>
            </a:r>
            <a:r>
              <a:rPr lang="en-ZA" sz="2000" dirty="0"/>
              <a:t>through the application.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sz="2000" dirty="0"/>
              <a:t>Reset user </a:t>
            </a:r>
            <a:r>
              <a:rPr lang="en-ZA" sz="2000" dirty="0" smtClean="0"/>
              <a:t>password</a:t>
            </a:r>
            <a:endParaRPr lang="en-ZA" sz="2000" dirty="0"/>
          </a:p>
        </p:txBody>
      </p:sp>
    </p:spTree>
    <p:extLst>
      <p:ext uri="{BB962C8B-B14F-4D97-AF65-F5344CB8AC3E}">
        <p14:creationId xmlns:p14="http://schemas.microsoft.com/office/powerpoint/2010/main" val="275125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The Development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sz="2000" dirty="0"/>
              <a:t>We used an </a:t>
            </a:r>
            <a:r>
              <a:rPr lang="en-ZA" sz="2000" dirty="0" smtClean="0"/>
              <a:t>agile development </a:t>
            </a:r>
            <a:r>
              <a:rPr lang="en-ZA" sz="2000" dirty="0"/>
              <a:t>approach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sz="2000" dirty="0"/>
              <a:t>We took into consideration </a:t>
            </a:r>
            <a:r>
              <a:rPr lang="en-ZA" sz="2000" dirty="0" smtClean="0"/>
              <a:t>human computer interaction</a:t>
            </a:r>
            <a:endParaRPr lang="en-ZA" sz="2000" dirty="0"/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/>
              <a:t>Usable </a:t>
            </a:r>
            <a:r>
              <a:rPr lang="en-ZA" dirty="0" smtClean="0"/>
              <a:t>product </a:t>
            </a:r>
            <a:endParaRPr lang="en-ZA" dirty="0"/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/>
              <a:t>User </a:t>
            </a:r>
            <a:r>
              <a:rPr lang="en-ZA" dirty="0" smtClean="0"/>
              <a:t>friendly</a:t>
            </a:r>
            <a:endParaRPr lang="en-ZA" dirty="0"/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/>
              <a:t>Provide a positive user experience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0371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Team Leader Reflection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sz="2000" dirty="0"/>
              <a:t>We met project requirements 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sz="2000" dirty="0"/>
              <a:t>We did not run over time with project. 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sz="2000" dirty="0"/>
              <a:t>Therefore, </a:t>
            </a:r>
            <a:r>
              <a:rPr lang="en-ZA" sz="2000" dirty="0" smtClean="0"/>
              <a:t>the </a:t>
            </a:r>
            <a:r>
              <a:rPr lang="en-ZA" sz="2000" dirty="0"/>
              <a:t>project is a success.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843087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5410" y="460256"/>
            <a:ext cx="6822833" cy="1729029"/>
          </a:xfrm>
        </p:spPr>
        <p:txBody>
          <a:bodyPr>
            <a:normAutofit/>
          </a:bodyPr>
          <a:lstStyle/>
          <a:p>
            <a:r>
              <a:rPr lang="en-ZA" dirty="0"/>
              <a:t>Thank </a:t>
            </a:r>
            <a:r>
              <a:rPr lang="en-ZA" dirty="0" smtClean="0"/>
              <a:t>you for listening to us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378" y="2713082"/>
            <a:ext cx="2676899" cy="1981477"/>
          </a:xfrm>
        </p:spPr>
      </p:pic>
    </p:spTree>
    <p:extLst>
      <p:ext uri="{BB962C8B-B14F-4D97-AF65-F5344CB8AC3E}">
        <p14:creationId xmlns:p14="http://schemas.microsoft.com/office/powerpoint/2010/main" val="32923828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4888" y="0"/>
            <a:ext cx="6910538" cy="781608"/>
          </a:xfrm>
        </p:spPr>
        <p:txBody>
          <a:bodyPr/>
          <a:lstStyle/>
          <a:p>
            <a:r>
              <a:rPr lang="en-ZA" dirty="0" smtClean="0"/>
              <a:t>INTRODUCTION OF TEAM MEMBERS</a:t>
            </a:r>
            <a:endParaRPr lang="en-US" dirty="0"/>
          </a:p>
        </p:txBody>
      </p:sp>
      <p:pic>
        <p:nvPicPr>
          <p:cNvPr id="4" name="Content Placeholder 3" descr="C:\Users\Duran\Downloads\27839933788.jpg"/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76" t="2884" r="19711" b="30448"/>
          <a:stretch/>
        </p:blipFill>
        <p:spPr bwMode="auto">
          <a:xfrm>
            <a:off x="5236163" y="1499541"/>
            <a:ext cx="1902923" cy="234568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452435" y="1160988"/>
            <a:ext cx="1555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600" b="1" dirty="0" smtClean="0">
                <a:latin typeface="+mj-lt"/>
              </a:rPr>
              <a:t>Lunga Magadla</a:t>
            </a:r>
            <a:endParaRPr lang="en-US" sz="1600" b="1" dirty="0">
              <a:latin typeface="+mj-lt"/>
            </a:endParaRPr>
          </a:p>
        </p:txBody>
      </p:sp>
      <p:pic>
        <p:nvPicPr>
          <p:cNvPr id="6" name="Picture 5" descr="C:\Users\Duran\Downloads\facebook_1431540299936.jp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t="23124" r="44584" b="21043"/>
          <a:stretch/>
        </p:blipFill>
        <p:spPr bwMode="auto">
          <a:xfrm>
            <a:off x="3043589" y="1508750"/>
            <a:ext cx="1902923" cy="234103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980044" y="1170196"/>
            <a:ext cx="2341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600" b="1" dirty="0" smtClean="0">
                <a:latin typeface="+mj-lt"/>
              </a:rPr>
              <a:t>Matthew Harmsworth</a:t>
            </a:r>
            <a:endParaRPr lang="en-US" sz="1600" b="1" dirty="0">
              <a:latin typeface="+mj-lt"/>
            </a:endParaRPr>
          </a:p>
        </p:txBody>
      </p:sp>
      <p:pic>
        <p:nvPicPr>
          <p:cNvPr id="8" name="Picture 7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9" t="24587" r="27259" b="19424"/>
          <a:stretch/>
        </p:blipFill>
        <p:spPr bwMode="auto">
          <a:xfrm>
            <a:off x="9638189" y="1499542"/>
            <a:ext cx="1890335" cy="23456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713738" y="1160988"/>
            <a:ext cx="1960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600" b="1" dirty="0" smtClean="0">
                <a:latin typeface="+mj-lt"/>
              </a:rPr>
              <a:t>Mishka Ramburan</a:t>
            </a:r>
            <a:endParaRPr lang="en-US" sz="1600" b="1" dirty="0">
              <a:latin typeface="+mj-lt"/>
            </a:endParaRPr>
          </a:p>
        </p:txBody>
      </p:sp>
      <p:pic>
        <p:nvPicPr>
          <p:cNvPr id="10" name="Picture 9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80" b="-371"/>
          <a:stretch/>
        </p:blipFill>
        <p:spPr bwMode="auto">
          <a:xfrm>
            <a:off x="7428737" y="1512768"/>
            <a:ext cx="1908423" cy="233299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7741539" y="1160988"/>
            <a:ext cx="1433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600" b="1" dirty="0" smtClean="0">
                <a:latin typeface="+mj-lt"/>
              </a:rPr>
              <a:t>Calvin Reed</a:t>
            </a:r>
            <a:endParaRPr lang="en-US" sz="1600" b="1" dirty="0">
              <a:latin typeface="+mj-lt"/>
            </a:endParaRPr>
          </a:p>
        </p:txBody>
      </p:sp>
      <p:pic>
        <p:nvPicPr>
          <p:cNvPr id="12" name="Picture 11" descr="C:\Users\Duran\Downloads\20150405_161839.jpg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29" r="15050" b="32696"/>
          <a:stretch/>
        </p:blipFill>
        <p:spPr bwMode="auto">
          <a:xfrm rot="16200000">
            <a:off x="612754" y="1725476"/>
            <a:ext cx="2345688" cy="190292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048888" y="1160988"/>
            <a:ext cx="17576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600" b="1" dirty="0" smtClean="0">
                <a:latin typeface="+mj-lt"/>
              </a:rPr>
              <a:t>Duran Moodley</a:t>
            </a:r>
            <a:endParaRPr lang="en-US" sz="1600" b="1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177103" y="4003612"/>
            <a:ext cx="12058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600" b="1" dirty="0" smtClean="0">
                <a:latin typeface="+mj-lt"/>
              </a:rPr>
              <a:t>Matt Hutchings</a:t>
            </a:r>
            <a:endParaRPr lang="en-US" sz="1600" b="1" dirty="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41540" y="5563225"/>
            <a:ext cx="3932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400" b="1" i="1" dirty="0" smtClean="0">
                <a:latin typeface="+mj-lt"/>
              </a:rPr>
              <a:t>Together we form Express Cor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2138" y="4003612"/>
            <a:ext cx="1896948" cy="267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7462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800" decel="100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32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/>
      <p:bldP spid="9" grpId="0"/>
      <p:bldP spid="11" grpId="0"/>
      <p:bldP spid="13" grpId="0"/>
      <p:bldP spid="14" grpId="0"/>
      <p:bldP spid="15" grpId="0"/>
      <p:bldP spid="1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5849937" cy="1478570"/>
          </a:xfrm>
        </p:spPr>
        <p:txBody>
          <a:bodyPr/>
          <a:lstStyle/>
          <a:p>
            <a:r>
              <a:rPr lang="en-ZA" dirty="0" smtClean="0"/>
              <a:t>CONTENTS OF 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dirty="0" smtClean="0">
                <a:latin typeface="+mj-lt"/>
              </a:rPr>
              <a:t>INTRODUCTION OF TEAM MEMBERS 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dirty="0" smtClean="0">
                <a:latin typeface="+mj-lt"/>
              </a:rPr>
              <a:t>PROBLEM DOMAIN (CUSTOMER NEEDS AND SATISFACTION)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dirty="0" smtClean="0">
                <a:latin typeface="+mj-lt"/>
              </a:rPr>
              <a:t>RISKS + BENEFITS OF THE PROJECT</a:t>
            </a:r>
          </a:p>
          <a:p>
            <a:pPr lvl="0">
              <a:buSzPct val="100000"/>
              <a:buFont typeface="Wingdings" panose="05000000000000000000" pitchFamily="2" charset="2"/>
              <a:buChar char="Ø"/>
            </a:pPr>
            <a:r>
              <a:rPr lang="en-ZA" dirty="0">
                <a:latin typeface="+mj-lt"/>
              </a:rPr>
              <a:t>LOGICAL ARCHITECTURAL DESIGN</a:t>
            </a:r>
            <a:endParaRPr lang="en-ZA" dirty="0" smtClean="0">
              <a:latin typeface="+mj-lt"/>
            </a:endParaRP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dirty="0" smtClean="0">
                <a:latin typeface="+mj-lt"/>
              </a:rPr>
              <a:t>DATABASE DESIGN (TABLE STRUCTURE) 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dirty="0" smtClean="0">
                <a:latin typeface="+mj-lt"/>
              </a:rPr>
              <a:t>FUNCTIONALITY OF THE SYSTEM 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dirty="0" smtClean="0">
                <a:latin typeface="+mj-lt"/>
              </a:rPr>
              <a:t>DEMONSTRATION OF THE SYSTEM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dirty="0" smtClean="0">
                <a:latin typeface="+mj-lt"/>
              </a:rPr>
              <a:t>TEAM LEADER REFELECTION 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endParaRPr lang="en-ZA" dirty="0" smtClean="0"/>
          </a:p>
          <a:p>
            <a:pPr>
              <a:buSzPct val="100000"/>
              <a:buFont typeface="Wingdings" panose="05000000000000000000" pitchFamily="2" charset="2"/>
              <a:buChar char="Ø"/>
            </a:pPr>
            <a:endParaRPr lang="en-ZA" dirty="0" smtClean="0"/>
          </a:p>
          <a:p>
            <a:pP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8803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5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0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5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 tmFilter="0, 0; .2, .5; .8, .5; 1, 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0" dur="250" autoRev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 tmFilter="0, 0; .2, .5; .8, .5; 1, 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5" dur="250" autoRev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 tmFilter="0, 0; .2, .5; .8, .5; 1, 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0" dur="250" autoRev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 tmFilter="0, 0; .2, .5; .8, .5; 1, 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5" dur="250" autoRev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8588" y="2249487"/>
            <a:ext cx="9905999" cy="3541714"/>
          </a:xfrm>
        </p:spPr>
        <p:txBody>
          <a:bodyPr>
            <a:normAutofit fontScale="85000" lnSpcReduction="20000"/>
          </a:bodyPr>
          <a:lstStyle/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b="1" dirty="0" smtClean="0">
                <a:latin typeface="+mj-lt"/>
              </a:rPr>
              <a:t>The client and their needs 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b="1" dirty="0" smtClean="0"/>
              <a:t>The program needs to fix errors which are problematic to the business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b="1" dirty="0" smtClean="0"/>
              <a:t>Produce a total of 7 reports</a:t>
            </a:r>
          </a:p>
          <a:p>
            <a:pPr lvl="2">
              <a:buSzPct val="100000"/>
              <a:buFont typeface="Wingdings" panose="05000000000000000000" pitchFamily="2" charset="2"/>
              <a:buChar char="Ø"/>
            </a:pPr>
            <a:r>
              <a:rPr lang="en-ZA" sz="1900" dirty="0" smtClean="0"/>
              <a:t>Vehicle Status Report</a:t>
            </a:r>
          </a:p>
          <a:p>
            <a:pPr lvl="2">
              <a:buSzPct val="100000"/>
              <a:buFont typeface="Wingdings" panose="05000000000000000000" pitchFamily="2" charset="2"/>
              <a:buChar char="Ø"/>
            </a:pPr>
            <a:r>
              <a:rPr lang="en-ZA" sz="1900" dirty="0" smtClean="0"/>
              <a:t>Daily and weekly service appointment list </a:t>
            </a:r>
          </a:p>
          <a:p>
            <a:pPr lvl="2">
              <a:buSzPct val="100000"/>
              <a:buFont typeface="Wingdings" panose="05000000000000000000" pitchFamily="2" charset="2"/>
              <a:buChar char="Ø"/>
            </a:pPr>
            <a:r>
              <a:rPr lang="en-ZA" sz="1900" dirty="0" smtClean="0"/>
              <a:t>Service Requirement job sheet</a:t>
            </a:r>
          </a:p>
          <a:p>
            <a:pPr lvl="2">
              <a:buSzPct val="100000"/>
              <a:buFont typeface="Wingdings" panose="05000000000000000000" pitchFamily="2" charset="2"/>
              <a:buChar char="Ø"/>
            </a:pPr>
            <a:r>
              <a:rPr lang="en-US" sz="1900" dirty="0"/>
              <a:t>Daily, weekly, monthly and yearly report on completed vehicle services</a:t>
            </a:r>
          </a:p>
          <a:p>
            <a:pPr lvl="2">
              <a:buSzPct val="100000"/>
              <a:buFont typeface="Wingdings" panose="05000000000000000000" pitchFamily="2" charset="2"/>
              <a:buChar char="Ø"/>
            </a:pPr>
            <a:r>
              <a:rPr lang="en-US" sz="1900" dirty="0"/>
              <a:t>Specific service </a:t>
            </a:r>
            <a:r>
              <a:rPr lang="en-US" sz="1900" dirty="0" smtClean="0"/>
              <a:t>report</a:t>
            </a:r>
          </a:p>
          <a:p>
            <a:pPr lvl="2">
              <a:buSzPct val="100000"/>
              <a:buFont typeface="Wingdings" panose="05000000000000000000" pitchFamily="2" charset="2"/>
              <a:buChar char="Ø"/>
            </a:pPr>
            <a:r>
              <a:rPr lang="en-US" sz="1900" dirty="0"/>
              <a:t>Daily/weekly planned trip report</a:t>
            </a:r>
          </a:p>
          <a:p>
            <a:pPr lvl="2">
              <a:buSzPct val="100000"/>
              <a:buFont typeface="Wingdings" panose="05000000000000000000" pitchFamily="2" charset="2"/>
              <a:buChar char="Ø"/>
            </a:pPr>
            <a:r>
              <a:rPr lang="en-US" sz="1900" dirty="0"/>
              <a:t>Daily/ weekly/monthly completed trip </a:t>
            </a:r>
            <a:r>
              <a:rPr lang="en-US" sz="1900" dirty="0" smtClean="0"/>
              <a:t>report</a:t>
            </a:r>
          </a:p>
          <a:p>
            <a:pPr lvl="2">
              <a:buSzPct val="100000"/>
              <a:buFont typeface="Wingdings" panose="05000000000000000000" pitchFamily="2" charset="2"/>
              <a:buChar char="Ø"/>
            </a:pPr>
            <a:r>
              <a:rPr lang="en-US" sz="1900" dirty="0"/>
              <a:t>Daily/weekly/monthly time sheet report detailing how many hours each person worked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98588" y="761393"/>
            <a:ext cx="3849687" cy="781657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PROBLEM DOMAIN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444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4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4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4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4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5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5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6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6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6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7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7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7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4223" y="818543"/>
            <a:ext cx="4535487" cy="724507"/>
          </a:xfrm>
        </p:spPr>
        <p:txBody>
          <a:bodyPr/>
          <a:lstStyle/>
          <a:p>
            <a:r>
              <a:rPr lang="en-ZA" dirty="0" smtClean="0"/>
              <a:t>Risks of 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4223" y="2354262"/>
            <a:ext cx="8651876" cy="3541714"/>
          </a:xfrm>
        </p:spPr>
        <p:txBody>
          <a:bodyPr/>
          <a:lstStyle/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dirty="0" smtClean="0"/>
              <a:t>There were many risks in the project. 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ZA" dirty="0" smtClean="0"/>
              <a:t>The main risks that we felt were: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Exceeding the proposed </a:t>
            </a:r>
            <a:r>
              <a:rPr lang="en-US" dirty="0" smtClean="0"/>
              <a:t>budget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Load </a:t>
            </a:r>
            <a:r>
              <a:rPr lang="en-US" dirty="0" smtClean="0"/>
              <a:t>sheading (you never know with Eskom)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Shared Drive being </a:t>
            </a:r>
            <a:r>
              <a:rPr lang="en-US" dirty="0" smtClean="0"/>
              <a:t>hacked </a:t>
            </a:r>
          </a:p>
        </p:txBody>
      </p:sp>
    </p:spTree>
    <p:extLst>
      <p:ext uri="{BB962C8B-B14F-4D97-AF65-F5344CB8AC3E}">
        <p14:creationId xmlns:p14="http://schemas.microsoft.com/office/powerpoint/2010/main" val="10877452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Benefits of 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1455" y="2224774"/>
            <a:ext cx="9905999" cy="3541714"/>
          </a:xfrm>
        </p:spPr>
        <p:txBody>
          <a:bodyPr/>
          <a:lstStyle/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b="1" dirty="0">
                <a:latin typeface="+mj-lt"/>
              </a:rPr>
              <a:t>Benefits for the </a:t>
            </a:r>
            <a:r>
              <a:rPr lang="en-US" b="1" dirty="0" smtClean="0">
                <a:latin typeface="+mj-lt"/>
              </a:rPr>
              <a:t>customer </a:t>
            </a:r>
            <a:r>
              <a:rPr lang="en-US" b="1" dirty="0">
                <a:latin typeface="+mj-lt"/>
              </a:rPr>
              <a:t>if project is successful 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 smtClean="0"/>
              <a:t>Save costs 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 smtClean="0"/>
              <a:t>Budget accurately 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 smtClean="0"/>
              <a:t>Keep track of business processes 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 smtClean="0"/>
              <a:t>Save time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 smtClean="0"/>
              <a:t>Improve the lifespan of vehicle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ZA" dirty="0" smtClean="0"/>
              <a:t>Save the reputation of the 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4221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5788" y="447067"/>
            <a:ext cx="6983412" cy="819758"/>
          </a:xfrm>
        </p:spPr>
        <p:txBody>
          <a:bodyPr>
            <a:normAutofit/>
          </a:bodyPr>
          <a:lstStyle/>
          <a:p>
            <a:pPr lvl="0"/>
            <a:r>
              <a:rPr lang="en-ZA" dirty="0"/>
              <a:t>Logical Architectural Design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3381" y="1266825"/>
            <a:ext cx="6568225" cy="54197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24336" y="2154394"/>
            <a:ext cx="2511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b="1" dirty="0" smtClean="0"/>
              <a:t>High Level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24335" y="4420472"/>
            <a:ext cx="2511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b="1" dirty="0" smtClean="0"/>
              <a:t>Low Level Design</a:t>
            </a:r>
          </a:p>
        </p:txBody>
      </p:sp>
    </p:spTree>
    <p:extLst>
      <p:ext uri="{BB962C8B-B14F-4D97-AF65-F5344CB8AC3E}">
        <p14:creationId xmlns:p14="http://schemas.microsoft.com/office/powerpoint/2010/main" val="113200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Logical Architectural Design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(Continued)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257726"/>
            <a:ext cx="5359734" cy="3541712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3506821"/>
              </p:ext>
            </p:extLst>
          </p:nvPr>
        </p:nvGraphicFramePr>
        <p:xfrm>
          <a:off x="6909341" y="2527596"/>
          <a:ext cx="4531932" cy="30019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319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 smtClean="0"/>
                        <a:t>Actors</a:t>
                      </a:r>
                      <a:r>
                        <a:rPr lang="en-ZA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ZA" dirty="0" smtClean="0"/>
                        <a:t>Office Manager</a:t>
                      </a:r>
                      <a:endParaRPr lang="en-US" dirty="0"/>
                    </a:p>
                  </a:txBody>
                  <a:tcPr/>
                </a:tc>
              </a:tr>
              <a:tr h="406091">
                <a:tc>
                  <a:txBody>
                    <a:bodyPr/>
                    <a:lstStyle/>
                    <a:p>
                      <a:r>
                        <a:rPr lang="en-GB" sz="1800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Trip Manager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Service Manager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Timesheet Manager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Vehicle Information Administrator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Mechanic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319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3878995" cy="779460"/>
          </a:xfrm>
        </p:spPr>
        <p:txBody>
          <a:bodyPr/>
          <a:lstStyle/>
          <a:p>
            <a:r>
              <a:rPr lang="en-ZA" dirty="0" smtClean="0"/>
              <a:t>Database Design 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988" y="1554828"/>
            <a:ext cx="1914036" cy="187131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412" y="1548954"/>
            <a:ext cx="2143992" cy="18771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507" y="3426138"/>
            <a:ext cx="3443034" cy="6663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988" y="4092532"/>
            <a:ext cx="1796842" cy="19633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910" y="4794936"/>
            <a:ext cx="1949644" cy="2792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408" y="4174320"/>
            <a:ext cx="1913758" cy="188155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194" y="1548954"/>
            <a:ext cx="1858442" cy="103197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098" y="2580926"/>
            <a:ext cx="1096538" cy="60855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697" y="3203288"/>
            <a:ext cx="2072570" cy="106038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166" y="5115098"/>
            <a:ext cx="2089116" cy="18765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3282" y="4837961"/>
            <a:ext cx="1782304" cy="132706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7745" y="4277484"/>
            <a:ext cx="457270" cy="54869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167" y="2182906"/>
            <a:ext cx="1717432" cy="13565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171" y="2041226"/>
            <a:ext cx="1799132" cy="137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8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651</TotalTime>
  <Words>386</Words>
  <Application>Microsoft Office PowerPoint</Application>
  <PresentationFormat>Widescreen</PresentationFormat>
  <Paragraphs>88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Trebuchet MS</vt:lpstr>
      <vt:lpstr>Tw Cen MT</vt:lpstr>
      <vt:lpstr>Wingdings</vt:lpstr>
      <vt:lpstr>Circuit</vt:lpstr>
      <vt:lpstr>WIL 2  PRESENTATION </vt:lpstr>
      <vt:lpstr>INTRODUCTION OF TEAM MEMBERS</vt:lpstr>
      <vt:lpstr>CONTENTS OF PRESENTATION</vt:lpstr>
      <vt:lpstr>PROBLEM DOMAIN</vt:lpstr>
      <vt:lpstr>Risks of the project</vt:lpstr>
      <vt:lpstr>Benefits of the Project</vt:lpstr>
      <vt:lpstr>Logical Architectural Design</vt:lpstr>
      <vt:lpstr>Logical Architectural Design (Continued) </vt:lpstr>
      <vt:lpstr>Database Design </vt:lpstr>
      <vt:lpstr>Launching of our system</vt:lpstr>
      <vt:lpstr>Summary of System Functionality</vt:lpstr>
      <vt:lpstr>Future Plans for the Program</vt:lpstr>
      <vt:lpstr>The Development Process</vt:lpstr>
      <vt:lpstr>Team Leader Reflection</vt:lpstr>
      <vt:lpstr>Thank you for listening to us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 2  PRESENTATION</dc:title>
  <dc:creator>Duran Moodley;Matt Hutchings</dc:creator>
  <cp:lastModifiedBy>Matt Hutchings</cp:lastModifiedBy>
  <cp:revision>67</cp:revision>
  <dcterms:created xsi:type="dcterms:W3CDTF">2015-10-09T18:04:37Z</dcterms:created>
  <dcterms:modified xsi:type="dcterms:W3CDTF">2015-10-16T00:26:56Z</dcterms:modified>
</cp:coreProperties>
</file>

<file path=docProps/thumbnail.jpeg>
</file>